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3"/>
  </p:notesMasterIdLst>
  <p:sldIdLst>
    <p:sldId id="257" r:id="rId5"/>
    <p:sldId id="258" r:id="rId6"/>
    <p:sldId id="270" r:id="rId7"/>
    <p:sldId id="272" r:id="rId8"/>
    <p:sldId id="273" r:id="rId9"/>
    <p:sldId id="274" r:id="rId10"/>
    <p:sldId id="271" r:id="rId11"/>
    <p:sldId id="275" r:id="rId12"/>
  </p:sldIdLst>
  <p:sldSz cx="12192000" cy="6858000"/>
  <p:notesSz cx="6858000" cy="9144000"/>
  <p:embeddedFontLst>
    <p:embeddedFont>
      <p:font typeface="SamsungOne 800C" panose="020B0906030303020204" charset="0"/>
      <p:bold r:id="rId14"/>
    </p:embeddedFont>
    <p:embeddedFont>
      <p:font typeface="SamsungOne 450C" panose="020B0506030303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>
        <p:scale>
          <a:sx n="100" d="100"/>
          <a:sy n="100" d="100"/>
        </p:scale>
        <p:origin x="81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875" y="3129703"/>
            <a:ext cx="10925175" cy="2023322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Индивидуальный проект по </a:t>
            </a:r>
            <a:r>
              <a:rPr lang="ru-RU" b="1" dirty="0" smtClean="0"/>
              <a:t>предмету мобильная разработка приложений на языке </a:t>
            </a:r>
            <a:r>
              <a:rPr lang="en-US" b="1" dirty="0" smtClean="0"/>
              <a:t>Java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4462" y="5591175"/>
            <a:ext cx="9144000" cy="866267"/>
          </a:xfrm>
        </p:spPr>
        <p:txBody>
          <a:bodyPr/>
          <a:lstStyle/>
          <a:p>
            <a:r>
              <a:rPr lang="ru-RU" dirty="0" smtClean="0"/>
              <a:t>Третьяков Федор КЭ-402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056" y="855576"/>
            <a:ext cx="7576009" cy="831908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Создание текстового </a:t>
            </a:r>
            <a:r>
              <a:rPr lang="ru-RU" dirty="0" err="1"/>
              <a:t>квеста</a:t>
            </a:r>
            <a:r>
              <a:rPr lang="ru-RU" dirty="0"/>
              <a:t> по мотивам игры "</a:t>
            </a:r>
            <a:r>
              <a:rPr lang="ru-RU" dirty="0" err="1"/>
              <a:t>Minecraft</a:t>
            </a:r>
            <a:r>
              <a:rPr lang="ru-RU" dirty="0"/>
              <a:t>"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 txBox="1">
            <a:spLocks/>
          </p:cNvSpPr>
          <p:nvPr/>
        </p:nvSpPr>
        <p:spPr>
          <a:xfrm>
            <a:off x="1737359" y="2185965"/>
            <a:ext cx="9243753" cy="303671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У игрока имеется ограниченные очки </a:t>
            </a:r>
            <a:r>
              <a:rPr lang="ru-RU" dirty="0" smtClean="0"/>
              <a:t>действий, </a:t>
            </a:r>
            <a:r>
              <a:rPr lang="ru-RU" dirty="0"/>
              <a:t> инвентарь и очки </a:t>
            </a:r>
            <a:r>
              <a:rPr lang="ru-RU" dirty="0" smtClean="0"/>
              <a:t>здоровья.</a:t>
            </a:r>
          </a:p>
          <a:p>
            <a:pPr marL="0" indent="0">
              <a:buNone/>
            </a:pPr>
            <a:r>
              <a:rPr lang="ru-RU" dirty="0"/>
              <a:t>Очки действий восстанавливаются каждый игровой </a:t>
            </a:r>
            <a:r>
              <a:rPr lang="ru-RU" dirty="0" smtClean="0"/>
              <a:t>день.</a:t>
            </a:r>
          </a:p>
          <a:p>
            <a:pPr marL="0" indent="0">
              <a:buNone/>
            </a:pPr>
            <a:r>
              <a:rPr lang="ru-RU" dirty="0"/>
              <a:t>Игроку предлагается несколько вариантов действий, </a:t>
            </a:r>
            <a:r>
              <a:rPr lang="ru-RU" dirty="0" smtClean="0"/>
              <a:t>которые расходуют очки.</a:t>
            </a:r>
          </a:p>
          <a:p>
            <a:pPr marL="0" indent="0">
              <a:buNone/>
            </a:pPr>
            <a:r>
              <a:rPr lang="ru-RU" dirty="0" smtClean="0"/>
              <a:t>Целью </a:t>
            </a:r>
            <a:r>
              <a:rPr lang="ru-RU" dirty="0"/>
              <a:t>текстового </a:t>
            </a:r>
            <a:r>
              <a:rPr lang="ru-RU" dirty="0" err="1" smtClean="0"/>
              <a:t>квеста</a:t>
            </a:r>
            <a:r>
              <a:rPr lang="ru-RU" dirty="0" smtClean="0"/>
              <a:t> является создание портала </a:t>
            </a:r>
            <a:r>
              <a:rPr lang="ru-RU" dirty="0"/>
              <a:t>в </a:t>
            </a:r>
            <a:r>
              <a:rPr lang="ru-RU" dirty="0" smtClean="0"/>
              <a:t>ад.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09800" y="465439"/>
            <a:ext cx="7514832" cy="690677"/>
          </a:xfrm>
        </p:spPr>
        <p:txBody>
          <a:bodyPr/>
          <a:lstStyle/>
          <a:p>
            <a:pPr algn="ctr"/>
            <a:r>
              <a:rPr lang="ru-RU" dirty="0" smtClean="0"/>
              <a:t>Внешний вид приложения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132" y="1645916"/>
            <a:ext cx="2066005" cy="442151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887" y="1645916"/>
            <a:ext cx="2040854" cy="442151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491" y="1645916"/>
            <a:ext cx="2040855" cy="442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2777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Реализация инвентаря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23974"/>
            <a:ext cx="8839497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79464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Реализация состояния 1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42694"/>
            <a:ext cx="10763799" cy="407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849737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Реализация изменения текстовых полей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55802"/>
            <a:ext cx="6067425" cy="550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815807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Тестирование</a:t>
            </a:r>
            <a:endParaRPr lang="ru-RU" dirty="0"/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 txBox="1">
            <a:spLocks/>
          </p:cNvSpPr>
          <p:nvPr/>
        </p:nvSpPr>
        <p:spPr>
          <a:xfrm>
            <a:off x="1089659" y="1860409"/>
            <a:ext cx="9243753" cy="39939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Было проведено функциональное тестирование</a:t>
            </a:r>
            <a:r>
              <a:rPr lang="en-US" dirty="0" smtClean="0"/>
              <a:t>: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Тестирование корректных значений машины состояний.</a:t>
            </a:r>
          </a:p>
          <a:p>
            <a:pPr marL="0" indent="0">
              <a:buNone/>
            </a:pPr>
            <a:r>
              <a:rPr lang="ru-RU" dirty="0" smtClean="0"/>
              <a:t>Тестирование работы инвентаря.</a:t>
            </a:r>
          </a:p>
          <a:p>
            <a:pPr marL="0" indent="0">
              <a:buNone/>
            </a:pPr>
            <a:r>
              <a:rPr lang="ru-RU" dirty="0" smtClean="0"/>
              <a:t>Тестирование работы кнопок.</a:t>
            </a:r>
          </a:p>
          <a:p>
            <a:pPr marL="0" indent="0">
              <a:buNone/>
            </a:pPr>
            <a:r>
              <a:rPr lang="ru-RU" dirty="0"/>
              <a:t>Тестирование </a:t>
            </a:r>
            <a:r>
              <a:rPr lang="ru-RU" dirty="0" smtClean="0"/>
              <a:t>возможности достижения всех значений машины состояний.</a:t>
            </a:r>
          </a:p>
          <a:p>
            <a:pPr marL="0" indent="0">
              <a:buNone/>
            </a:pPr>
            <a:r>
              <a:rPr lang="ru-RU" dirty="0" smtClean="0"/>
              <a:t>Тестирования возможности достижения всех вариантов концовок.</a:t>
            </a: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6521817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3522" y="2053760"/>
            <a:ext cx="9257907" cy="690677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0315018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86</Words>
  <Application>Microsoft Office PowerPoint</Application>
  <PresentationFormat>Широкоэкранный</PresentationFormat>
  <Paragraphs>26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Arial</vt:lpstr>
      <vt:lpstr>SamsungOne 800C</vt:lpstr>
      <vt:lpstr>SamsungOne 450C</vt:lpstr>
      <vt:lpstr>Calibri</vt:lpstr>
      <vt:lpstr>Samsung IT School</vt:lpstr>
      <vt:lpstr>Samsung IT School White</vt:lpstr>
      <vt:lpstr>Samsung IT School En</vt:lpstr>
      <vt:lpstr>Samsung IT School White En</vt:lpstr>
      <vt:lpstr>Индивидуальный проект по предмету мобильная разработка приложений на языке Java</vt:lpstr>
      <vt:lpstr>Создание текстового квеста по мотивам игры "Minecraft"</vt:lpstr>
      <vt:lpstr>Внешний вид приложения</vt:lpstr>
      <vt:lpstr>Реализация инвентаря</vt:lpstr>
      <vt:lpstr>Реализация состояния 1</vt:lpstr>
      <vt:lpstr>Реализация изменения текстовых полей</vt:lpstr>
      <vt:lpstr>Тестирование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Федя Третьяков</cp:lastModifiedBy>
  <cp:revision>40</cp:revision>
  <dcterms:created xsi:type="dcterms:W3CDTF">2020-05-25T08:37:09Z</dcterms:created>
  <dcterms:modified xsi:type="dcterms:W3CDTF">2023-05-26T11:54:14Z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